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12A98-1D1E-4696-844E-672855BF1EDD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45B79-708E-4159-9463-401FA3C2CB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45B79-708E-4159-9463-401FA3C2CBD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 Rights of Indian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Kakali</a:t>
            </a:r>
            <a:r>
              <a:rPr lang="en-US" dirty="0" smtClean="0"/>
              <a:t> </a:t>
            </a:r>
            <a:r>
              <a:rPr lang="en-US" dirty="0" err="1" smtClean="0"/>
              <a:t>Kundu</a:t>
            </a:r>
            <a:endParaRPr lang="en-US" dirty="0" smtClean="0"/>
          </a:p>
          <a:p>
            <a:r>
              <a:rPr lang="en-US" dirty="0" smtClean="0"/>
              <a:t>Assistant professor of political Science</a:t>
            </a:r>
          </a:p>
          <a:p>
            <a:r>
              <a:rPr lang="en-US" dirty="0" err="1" smtClean="0"/>
              <a:t>B.B.College,Asansol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 YOU</a:t>
            </a:r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fundamental Rights are Fundamental?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Develop his personality and to establish his dignity in the social and political life, a citizen must have these right.</a:t>
            </a:r>
          </a:p>
          <a:p>
            <a:r>
              <a:rPr lang="en-US" dirty="0" smtClean="0"/>
              <a:t>According to article 13(2) of the Constitution ,the state can not make any law, rule ,regulation or issue an order in violation of any of the fundamental rights.</a:t>
            </a:r>
          </a:p>
          <a:p>
            <a:r>
              <a:rPr lang="en-US" dirty="0" smtClean="0"/>
              <a:t>fundamental </a:t>
            </a:r>
            <a:r>
              <a:rPr lang="en-US" dirty="0" smtClean="0"/>
              <a:t>rights can never be suspended in normal circumstances. They can be suspended only in extraordinary situation when emergency proclaimed under Article 352.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Fundamental Right in Indian Constitution at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six fundament rights</a:t>
            </a:r>
          </a:p>
          <a:p>
            <a:r>
              <a:rPr lang="en-US" dirty="0" smtClean="0"/>
              <a:t>Right to Equality (Articles-14-18)</a:t>
            </a:r>
          </a:p>
          <a:p>
            <a:r>
              <a:rPr lang="en-US" dirty="0" smtClean="0"/>
              <a:t>Right to Freedom(Articles 19-22)</a:t>
            </a:r>
          </a:p>
          <a:p>
            <a:r>
              <a:rPr lang="en-US" dirty="0" smtClean="0"/>
              <a:t>Right against Exploitation (</a:t>
            </a:r>
            <a:r>
              <a:rPr lang="en-US" dirty="0" smtClean="0"/>
              <a:t>Articles</a:t>
            </a:r>
            <a:r>
              <a:rPr lang="en-US" dirty="0" smtClean="0"/>
              <a:t> 23-24)</a:t>
            </a:r>
          </a:p>
          <a:p>
            <a:r>
              <a:rPr lang="en-US" dirty="0" smtClean="0"/>
              <a:t>Right to freedom of Religion(Articles 25-28)</a:t>
            </a:r>
          </a:p>
          <a:p>
            <a:r>
              <a:rPr lang="en-US" dirty="0" smtClean="0"/>
              <a:t>Cultural and Educational Rights (Articles  29-30)</a:t>
            </a:r>
          </a:p>
          <a:p>
            <a:r>
              <a:rPr lang="en-US" dirty="0" smtClean="0"/>
              <a:t>Right to Constitutional Remedies (Article32)</a:t>
            </a:r>
          </a:p>
          <a:p>
            <a:endParaRPr lang="en-US" dirty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Some Limitations of Fundamental Rights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article 14 of the Constitution recognize right to equality . But article 15 allows the state to make discrimination in </a:t>
            </a:r>
            <a:r>
              <a:rPr lang="en-US" dirty="0" err="1" smtClean="0"/>
              <a:t>favour</a:t>
            </a:r>
            <a:r>
              <a:rPr lang="en-US" dirty="0" smtClean="0"/>
              <a:t> of women, children and the socially and  educationally backward classes of citizen.</a:t>
            </a:r>
          </a:p>
          <a:p>
            <a:r>
              <a:rPr lang="en-US" dirty="0" smtClean="0"/>
              <a:t>Article 19 of the constitution guarantees six kinds of freedom but the state, on definite grounds ,may  impose reasonable restrictions on these freedom.</a:t>
            </a:r>
          </a:p>
          <a:p>
            <a:r>
              <a:rPr lang="en-US" dirty="0" smtClean="0"/>
              <a:t> in the name of National interest and national security</a:t>
            </a:r>
            <a:r>
              <a:rPr lang="en-US" dirty="0" smtClean="0"/>
              <a:t> </a:t>
            </a:r>
            <a:r>
              <a:rPr lang="en-US" dirty="0" smtClean="0"/>
              <a:t>state may impose some limitations of fundamental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Fundamental rights can be suspended when emergency proclaimed under Article 352.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life (Article 21) can not suspended even national emergency come.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So fundamental right is fundamental to right to live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Part of the Indian </a:t>
            </a:r>
            <a:r>
              <a:rPr lang="en-US" dirty="0" err="1" smtClean="0"/>
              <a:t>Costitution</a:t>
            </a:r>
            <a:r>
              <a:rPr lang="en-US" dirty="0" smtClean="0"/>
              <a:t> fundamental Rights Belongs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 iii of the Indian Constitution. Originally gave seven Fundamental Rights. But the 44</a:t>
            </a:r>
            <a:r>
              <a:rPr lang="en-US" baseline="30000" dirty="0" smtClean="0"/>
              <a:t>th</a:t>
            </a:r>
            <a:r>
              <a:rPr lang="en-US" dirty="0" smtClean="0"/>
              <a:t> constitution Amendment Act,1978 deleted article 19(1)(f) and article 31 of the constitution and thereby abolished the fundamental right to property.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status of the right to property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300A which states that no person can be deprived of his property except by authority of law.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357</Words>
  <Application>Microsoft Office PowerPoint</Application>
  <PresentationFormat>On-screen Show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Fundamental Rights of Indian Constitution</vt:lpstr>
      <vt:lpstr>Why fundamental Rights are Fundamental?</vt:lpstr>
      <vt:lpstr>How many Fundamental Right in Indian Constitution at present</vt:lpstr>
      <vt:lpstr> Some Limitations of Fundamental Rights </vt:lpstr>
      <vt:lpstr>Slide 5</vt:lpstr>
      <vt:lpstr>Slide 6</vt:lpstr>
      <vt:lpstr>Slide 7</vt:lpstr>
      <vt:lpstr>Which Part of the Indian Costitution fundamental Rights Belongs</vt:lpstr>
      <vt:lpstr>What is the status of the right to property now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Rights of Indian Constitution</dc:title>
  <dc:creator>kakali Kundu</dc:creator>
  <cp:lastModifiedBy>HP</cp:lastModifiedBy>
  <cp:revision>8</cp:revision>
  <dcterms:created xsi:type="dcterms:W3CDTF">2006-08-16T00:00:00Z</dcterms:created>
  <dcterms:modified xsi:type="dcterms:W3CDTF">2019-07-19T03:55:54Z</dcterms:modified>
</cp:coreProperties>
</file>